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49"/>
    <p:restoredTop sz="92925"/>
  </p:normalViewPr>
  <p:slideViewPr>
    <p:cSldViewPr snapToGrid="0" snapToObjects="1">
      <p:cViewPr varScale="1">
        <p:scale>
          <a:sx n="81" d="100"/>
          <a:sy n="81" d="100"/>
        </p:scale>
        <p:origin x="4056" y="1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4" d="100"/>
          <a:sy n="144" d="100"/>
        </p:scale>
        <p:origin x="4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B74F4C-93E0-3249-99D9-3D9FBC3F89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A2719-DC46-AB4A-B4E4-2C3746DF95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DEB07-80A8-F940-90F4-63F83E92A83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67873-1D6A-9941-81E5-8AA593A47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8D28A-7DAB-1A41-9546-004FDB06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AB1A-4119-334B-A4B3-1C7EFCC4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53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CEADF-62B8-AB4E-9571-7B0AC34568AD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20DAA-EF2C-C84E-9753-6D8637CF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1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2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09561-6E04-C34D-8B89-D749F824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1BAA1-51A4-164B-831F-A2C9D378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1E71A-80F3-8145-976F-F61F20B9F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324D-C60F-3D49-9D92-CB5E61ADC930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4C5EE-4570-004A-8748-642887646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E8D9-536E-EC44-A0C6-329A9623C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70DC-74E7-BB44-98E3-A16A66C02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F02606-8E9F-9F42-BB75-0DA41E317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5EDF31-C1EA-5F48-87EA-C0C7DA4C359C}"/>
              </a:ext>
            </a:extLst>
          </p:cNvPr>
          <p:cNvSpPr txBox="1"/>
          <p:nvPr/>
        </p:nvSpPr>
        <p:spPr>
          <a:xfrm>
            <a:off x="674370" y="11887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5F96C3-CEE3-F740-BABB-66B2713B2055}"/>
              </a:ext>
            </a:extLst>
          </p:cNvPr>
          <p:cNvSpPr txBox="1"/>
          <p:nvPr/>
        </p:nvSpPr>
        <p:spPr>
          <a:xfrm>
            <a:off x="4091940" y="11887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1A848C-C95F-584E-958E-A7D2C000F24A}"/>
              </a:ext>
            </a:extLst>
          </p:cNvPr>
          <p:cNvSpPr txBox="1"/>
          <p:nvPr/>
        </p:nvSpPr>
        <p:spPr>
          <a:xfrm>
            <a:off x="674370" y="302895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259835-58FE-0746-974D-91ACF99001AB}"/>
              </a:ext>
            </a:extLst>
          </p:cNvPr>
          <p:cNvSpPr txBox="1"/>
          <p:nvPr/>
        </p:nvSpPr>
        <p:spPr>
          <a:xfrm>
            <a:off x="4091940" y="302895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C63C35-C2F6-B14D-83A2-D91EBB16A430}"/>
              </a:ext>
            </a:extLst>
          </p:cNvPr>
          <p:cNvSpPr txBox="1"/>
          <p:nvPr/>
        </p:nvSpPr>
        <p:spPr>
          <a:xfrm>
            <a:off x="674370" y="48463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31CD6C-C8FF-B14F-8710-105173AB3496}"/>
              </a:ext>
            </a:extLst>
          </p:cNvPr>
          <p:cNvSpPr txBox="1"/>
          <p:nvPr/>
        </p:nvSpPr>
        <p:spPr>
          <a:xfrm>
            <a:off x="4091940" y="48463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C5D802-A566-F441-BB4D-94BB91D5BDEF}"/>
              </a:ext>
            </a:extLst>
          </p:cNvPr>
          <p:cNvSpPr txBox="1"/>
          <p:nvPr/>
        </p:nvSpPr>
        <p:spPr>
          <a:xfrm>
            <a:off x="674370" y="66751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0FC01D-A805-CC42-B221-2D2CBD0CA22E}"/>
              </a:ext>
            </a:extLst>
          </p:cNvPr>
          <p:cNvSpPr txBox="1"/>
          <p:nvPr/>
        </p:nvSpPr>
        <p:spPr>
          <a:xfrm>
            <a:off x="4091940" y="667512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6B0405-F70D-F54C-A022-0FBC168C91B4}"/>
              </a:ext>
            </a:extLst>
          </p:cNvPr>
          <p:cNvSpPr txBox="1"/>
          <p:nvPr/>
        </p:nvSpPr>
        <p:spPr>
          <a:xfrm>
            <a:off x="674370" y="851535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B0099E-60D0-E54E-B229-12E45467ACE3}"/>
              </a:ext>
            </a:extLst>
          </p:cNvPr>
          <p:cNvSpPr txBox="1"/>
          <p:nvPr/>
        </p:nvSpPr>
        <p:spPr>
          <a:xfrm>
            <a:off x="4091940" y="8515350"/>
            <a:ext cx="30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</p:txBody>
      </p:sp>
    </p:spTree>
    <p:extLst>
      <p:ext uri="{BB962C8B-B14F-4D97-AF65-F5344CB8AC3E}">
        <p14:creationId xmlns:p14="http://schemas.microsoft.com/office/powerpoint/2010/main" val="374676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D2FC6360-15C2-0B4E-AB09-CEC50CE84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1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{06A08CE7-F9C5-6846-B31E-92B76A296319}tf16401378</Template>
  <TotalTime>280</TotalTime>
  <Words>20</Words>
  <Application>Microsoft Macintosh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Grundon</dc:creator>
  <cp:lastModifiedBy>Holly Grundon</cp:lastModifiedBy>
  <cp:revision>35</cp:revision>
  <dcterms:created xsi:type="dcterms:W3CDTF">2020-04-22T15:08:43Z</dcterms:created>
  <dcterms:modified xsi:type="dcterms:W3CDTF">2020-06-24T18:08:14Z</dcterms:modified>
</cp:coreProperties>
</file>