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matic SC Bold" panose="020B0604020202020204" charset="-79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uli Bold" panose="020B0604020202020204" charset="0"/>
      <p:regular r:id="rId13"/>
    </p:embeddedFont>
    <p:embeddedFont>
      <p:font typeface="Muli Regular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0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5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2007">
            <a:off x="2989471" y="1496574"/>
            <a:ext cx="12439662" cy="393545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40794" y="1760318"/>
            <a:ext cx="10937016" cy="307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  <a:spcBef>
                <a:spcPct val="0"/>
              </a:spcBef>
            </a:pPr>
            <a:r>
              <a:rPr lang="en-US" sz="18000">
                <a:solidFill>
                  <a:srgbClr val="353439"/>
                </a:solidFill>
                <a:latin typeface="Amatic SC Bold"/>
              </a:rPr>
              <a:t>MEET THE TEACHER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37957">
            <a:off x="1748086" y="2001486"/>
            <a:ext cx="1919487" cy="16507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359667">
            <a:off x="14775379" y="3580136"/>
            <a:ext cx="1919487" cy="16507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62007">
            <a:off x="-851545" y="8803898"/>
            <a:ext cx="20474267" cy="647731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287466" y="7028104"/>
            <a:ext cx="3713068" cy="52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2"/>
              </a:lnSpc>
              <a:spcBef>
                <a:spcPct val="0"/>
              </a:spcBef>
            </a:pPr>
            <a:r>
              <a:rPr lang="en-US" sz="3137">
                <a:solidFill>
                  <a:srgbClr val="FFFFFF"/>
                </a:solidFill>
                <a:latin typeface="Muli Regular"/>
              </a:rPr>
              <a:t>(Place photo here)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2007">
            <a:off x="4883006" y="754005"/>
            <a:ext cx="8561682" cy="27086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00109" y="749196"/>
            <a:ext cx="7527476" cy="245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FFFFFF"/>
                </a:solidFill>
                <a:latin typeface="Amatic SC Bold"/>
              </a:rPr>
              <a:t>MY FAMILY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37957">
            <a:off x="4028614" y="1101514"/>
            <a:ext cx="1321100" cy="11361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359667">
            <a:off x="12994738" y="2188031"/>
            <a:ext cx="1321100" cy="11361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2007">
            <a:off x="-851545" y="8803898"/>
            <a:ext cx="20474267" cy="6477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6695">
            <a:off x="1145326" y="4555399"/>
            <a:ext cx="2297696" cy="11762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44590">
            <a:off x="14526298" y="5881053"/>
            <a:ext cx="2589696" cy="132567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046250" y="5825853"/>
            <a:ext cx="6195501" cy="8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9"/>
              </a:lnSpc>
              <a:spcBef>
                <a:spcPct val="0"/>
              </a:spcBef>
            </a:pPr>
            <a:r>
              <a:rPr lang="en-US" sz="5235">
                <a:solidFill>
                  <a:srgbClr val="353439"/>
                </a:solidFill>
                <a:latin typeface="Muli Regular"/>
              </a:rPr>
              <a:t>(Place photo here)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8818" y="4318840"/>
            <a:ext cx="4098046" cy="38447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72971" y="4318840"/>
            <a:ext cx="4098046" cy="38447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62007">
            <a:off x="4883006" y="754005"/>
            <a:ext cx="8561682" cy="270860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400109" y="749196"/>
            <a:ext cx="7527476" cy="2451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353439"/>
                </a:solidFill>
                <a:latin typeface="Amatic SC Bold"/>
              </a:rPr>
              <a:t>QUICK FACTS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37957">
            <a:off x="4028614" y="1101514"/>
            <a:ext cx="1321100" cy="11361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359667">
            <a:off x="12994738" y="2188031"/>
            <a:ext cx="1321100" cy="11361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83234" y="4341179"/>
            <a:ext cx="4098046" cy="38447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62007">
            <a:off x="-851545" y="8803898"/>
            <a:ext cx="20474267" cy="64773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993261" y="4620572"/>
            <a:ext cx="4100309" cy="79956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35247" y="5340643"/>
            <a:ext cx="2545188" cy="60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0"/>
              </a:lnSpc>
              <a:spcBef>
                <a:spcPct val="0"/>
              </a:spcBef>
            </a:pPr>
            <a:r>
              <a:rPr lang="en-US" sz="3636" spc="109">
                <a:solidFill>
                  <a:srgbClr val="FFFFFF"/>
                </a:solidFill>
                <a:latin typeface="Muli Bold"/>
              </a:rPr>
              <a:t>Fun Fact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02878" y="5446236"/>
            <a:ext cx="2838233" cy="60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0"/>
              </a:lnSpc>
              <a:spcBef>
                <a:spcPct val="0"/>
              </a:spcBef>
            </a:pPr>
            <a:r>
              <a:rPr lang="en-US" sz="3636" spc="109">
                <a:solidFill>
                  <a:srgbClr val="FFFFFF"/>
                </a:solidFill>
                <a:latin typeface="Muli Bold"/>
              </a:rPr>
              <a:t>My Birthday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89723" y="5454956"/>
            <a:ext cx="3085069" cy="602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0"/>
              </a:lnSpc>
              <a:spcBef>
                <a:spcPct val="0"/>
              </a:spcBef>
            </a:pPr>
            <a:r>
              <a:rPr lang="en-US" sz="3636" spc="109" dirty="0">
                <a:solidFill>
                  <a:srgbClr val="FFFFFF"/>
                </a:solidFill>
                <a:latin typeface="Muli Bold"/>
              </a:rPr>
              <a:t>Alma Mater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26988" y="6256286"/>
            <a:ext cx="3361704" cy="97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</a:pPr>
            <a:r>
              <a:rPr lang="en-US" sz="2840">
                <a:solidFill>
                  <a:srgbClr val="FFFFFF"/>
                </a:solidFill>
                <a:latin typeface="Muli Regular"/>
              </a:rPr>
              <a:t>Write answer</a:t>
            </a:r>
          </a:p>
          <a:p>
            <a:pPr algn="ctr">
              <a:lnSpc>
                <a:spcPts val="3977"/>
              </a:lnSpc>
              <a:spcBef>
                <a:spcPct val="0"/>
              </a:spcBef>
            </a:pPr>
            <a:r>
              <a:rPr lang="en-US" sz="2840">
                <a:solidFill>
                  <a:srgbClr val="FFFFFF"/>
                </a:solidFill>
                <a:latin typeface="Muli Regular"/>
              </a:rPr>
              <a:t>here.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41142" y="6361878"/>
            <a:ext cx="3361704" cy="97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</a:pPr>
            <a:r>
              <a:rPr lang="en-US" sz="2840">
                <a:solidFill>
                  <a:srgbClr val="FFFFFF"/>
                </a:solidFill>
                <a:latin typeface="Muli Regular"/>
              </a:rPr>
              <a:t>Write answer</a:t>
            </a:r>
          </a:p>
          <a:p>
            <a:pPr algn="ctr">
              <a:lnSpc>
                <a:spcPts val="3977"/>
              </a:lnSpc>
              <a:spcBef>
                <a:spcPct val="0"/>
              </a:spcBef>
            </a:pPr>
            <a:r>
              <a:rPr lang="en-US" sz="2840">
                <a:solidFill>
                  <a:srgbClr val="FFFFFF"/>
                </a:solidFill>
                <a:latin typeface="Muli Regular"/>
              </a:rPr>
              <a:t>here.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51405" y="6370599"/>
            <a:ext cx="3361704" cy="97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7"/>
              </a:lnSpc>
            </a:pPr>
            <a:r>
              <a:rPr lang="en-US" sz="2840">
                <a:solidFill>
                  <a:srgbClr val="FFFFFF"/>
                </a:solidFill>
                <a:latin typeface="Muli Regular"/>
              </a:rPr>
              <a:t>Write answer</a:t>
            </a:r>
          </a:p>
          <a:p>
            <a:pPr algn="ctr">
              <a:lnSpc>
                <a:spcPts val="3977"/>
              </a:lnSpc>
              <a:spcBef>
                <a:spcPct val="0"/>
              </a:spcBef>
            </a:pPr>
            <a:r>
              <a:rPr lang="en-US" sz="2840">
                <a:solidFill>
                  <a:srgbClr val="FFFFFF"/>
                </a:solidFill>
                <a:latin typeface="Muli Regular"/>
              </a:rPr>
              <a:t>here.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543471" y="3784627"/>
            <a:ext cx="939277" cy="13467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007650">
            <a:off x="1538779" y="7426641"/>
            <a:ext cx="2913018" cy="2913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78" y="4344405"/>
            <a:ext cx="4861392" cy="4560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6693" y="4344405"/>
            <a:ext cx="4861392" cy="45608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97908" y="4344405"/>
            <a:ext cx="4861392" cy="45608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02287">
            <a:off x="1045897" y="4258962"/>
            <a:ext cx="1123818" cy="10053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02287">
            <a:off x="6597112" y="4258962"/>
            <a:ext cx="1123818" cy="10053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02287">
            <a:off x="12148327" y="4258962"/>
            <a:ext cx="1123818" cy="10053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62007">
            <a:off x="4397490" y="736566"/>
            <a:ext cx="9593745" cy="303511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76927" y="1190717"/>
            <a:ext cx="8434871" cy="191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87"/>
              </a:lnSpc>
              <a:spcBef>
                <a:spcPct val="0"/>
              </a:spcBef>
            </a:pPr>
            <a:r>
              <a:rPr lang="en-US" sz="11205">
                <a:solidFill>
                  <a:srgbClr val="FFFFFF"/>
                </a:solidFill>
                <a:latin typeface="Amatic SC Bold"/>
              </a:rPr>
              <a:t>MY FAVORITE THINGS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37957">
            <a:off x="3440106" y="1125965"/>
            <a:ext cx="1480351" cy="12731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359667">
            <a:off x="13487045" y="2343455"/>
            <a:ext cx="1480351" cy="12731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010137" y="6803786"/>
            <a:ext cx="1636934" cy="14609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32172" y="6803786"/>
            <a:ext cx="1588004" cy="14609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560532" y="6803786"/>
            <a:ext cx="1472004" cy="146096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186912" y="5074734"/>
            <a:ext cx="3335805" cy="1008909"/>
            <a:chOff x="0" y="0"/>
            <a:chExt cx="4447740" cy="1345212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57150"/>
              <a:ext cx="4447740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0000"/>
                  </a:solidFill>
                  <a:latin typeface="Muli Bold"/>
                </a:rPr>
                <a:t>Color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89587"/>
              <a:ext cx="444774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Muli Regular"/>
                </a:rPr>
                <a:t>W</a:t>
              </a:r>
              <a:r>
                <a:rPr lang="en-US" sz="2500" u="none">
                  <a:solidFill>
                    <a:srgbClr val="000000"/>
                  </a:solidFill>
                  <a:latin typeface="Muli Regular"/>
                </a:rPr>
                <a:t>rite answer here.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753093" y="5074734"/>
            <a:ext cx="3335805" cy="1008909"/>
            <a:chOff x="0" y="0"/>
            <a:chExt cx="4447740" cy="1345212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4447740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0000"/>
                  </a:solidFill>
                  <a:latin typeface="Muli Bold"/>
                </a:rPr>
                <a:t>Restaurant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89587"/>
              <a:ext cx="444774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Muli Regular"/>
                </a:rPr>
                <a:t>W</a:t>
              </a:r>
              <a:r>
                <a:rPr lang="en-US" sz="2500" u="none">
                  <a:solidFill>
                    <a:srgbClr val="000000"/>
                  </a:solidFill>
                  <a:latin typeface="Muli Regular"/>
                </a:rPr>
                <a:t>rite answer here.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289342" y="5074734"/>
            <a:ext cx="3335805" cy="1008909"/>
            <a:chOff x="0" y="0"/>
            <a:chExt cx="4447740" cy="1345212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57150"/>
              <a:ext cx="4447740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0000"/>
                  </a:solidFill>
                  <a:latin typeface="Muli Bold"/>
                </a:rPr>
                <a:t>Book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789587"/>
              <a:ext cx="444774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Muli Regular"/>
                </a:rPr>
                <a:t>Write</a:t>
              </a:r>
              <a:r>
                <a:rPr lang="en-US" sz="2500" u="none">
                  <a:solidFill>
                    <a:srgbClr val="000000"/>
                  </a:solidFill>
                  <a:latin typeface="Muli Regular"/>
                </a:rPr>
                <a:t> answer here.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37932" y="4240646"/>
            <a:ext cx="3476989" cy="94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00"/>
              </a:lnSpc>
              <a:spcBef>
                <a:spcPct val="0"/>
              </a:spcBef>
            </a:pPr>
            <a:r>
              <a:rPr lang="en-US" sz="5500" spc="165">
                <a:solidFill>
                  <a:srgbClr val="FFFFFF"/>
                </a:solidFill>
                <a:latin typeface="Amatic SC Bold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94940" y="4249540"/>
            <a:ext cx="3476989" cy="94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00"/>
              </a:lnSpc>
              <a:spcBef>
                <a:spcPct val="0"/>
              </a:spcBef>
            </a:pPr>
            <a:r>
              <a:rPr lang="en-US" sz="5500" spc="165">
                <a:solidFill>
                  <a:srgbClr val="FFFFFF"/>
                </a:solidFill>
                <a:latin typeface="Amatic SC Bold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77024" y="4240646"/>
            <a:ext cx="3476989" cy="94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00"/>
              </a:lnSpc>
              <a:spcBef>
                <a:spcPct val="0"/>
              </a:spcBef>
            </a:pPr>
            <a:r>
              <a:rPr lang="en-US" sz="5500" spc="165">
                <a:solidFill>
                  <a:srgbClr val="FFFFFF"/>
                </a:solidFill>
                <a:latin typeface="Amatic SC Bold"/>
              </a:rPr>
              <a:t>3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62007">
            <a:off x="-851545" y="8803898"/>
            <a:ext cx="20474267" cy="64773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78" y="4344405"/>
            <a:ext cx="4861392" cy="4560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6693" y="4344405"/>
            <a:ext cx="4861392" cy="45608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97908" y="4344405"/>
            <a:ext cx="4861392" cy="45608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02287">
            <a:off x="1045897" y="4258962"/>
            <a:ext cx="1123818" cy="10053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02287">
            <a:off x="6597112" y="4258962"/>
            <a:ext cx="1123818" cy="10053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902287">
            <a:off x="12148327" y="4258962"/>
            <a:ext cx="1123818" cy="10053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32535" y="6809349"/>
            <a:ext cx="1787278" cy="14655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93414" y="6957591"/>
            <a:ext cx="1767951" cy="107624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22060" y="6730356"/>
            <a:ext cx="1213089" cy="153071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186912" y="5074734"/>
            <a:ext cx="3335805" cy="1008909"/>
            <a:chOff x="0" y="0"/>
            <a:chExt cx="4447740" cy="134521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57150"/>
              <a:ext cx="4447740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0000"/>
                  </a:solidFill>
                  <a:latin typeface="Muli Bold"/>
                </a:rPr>
                <a:t>Food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89587"/>
              <a:ext cx="444774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Muli Regular"/>
                </a:rPr>
                <a:t>W</a:t>
              </a:r>
              <a:r>
                <a:rPr lang="en-US" sz="2500" u="none">
                  <a:solidFill>
                    <a:srgbClr val="000000"/>
                  </a:solidFill>
                  <a:latin typeface="Muli Regular"/>
                </a:rPr>
                <a:t>rite answer here.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38127" y="5074734"/>
            <a:ext cx="3335805" cy="1008909"/>
            <a:chOff x="0" y="0"/>
            <a:chExt cx="4447740" cy="134521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4447740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0000"/>
                  </a:solidFill>
                  <a:latin typeface="Muli Bold"/>
                </a:rPr>
                <a:t>Activity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89587"/>
              <a:ext cx="444774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Muli Regular"/>
                </a:rPr>
                <a:t>W</a:t>
              </a:r>
              <a:r>
                <a:rPr lang="en-US" sz="2500" u="none">
                  <a:solidFill>
                    <a:srgbClr val="000000"/>
                  </a:solidFill>
                  <a:latin typeface="Muli Regular"/>
                </a:rPr>
                <a:t>rite answer here.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289342" y="5074734"/>
            <a:ext cx="3335805" cy="1008909"/>
            <a:chOff x="0" y="0"/>
            <a:chExt cx="4447740" cy="134521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57150"/>
              <a:ext cx="4447740" cy="66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00"/>
                </a:lnSpc>
                <a:spcBef>
                  <a:spcPct val="0"/>
                </a:spcBef>
              </a:pPr>
              <a:r>
                <a:rPr lang="en-US" sz="3000" spc="89">
                  <a:solidFill>
                    <a:srgbClr val="000000"/>
                  </a:solidFill>
                  <a:latin typeface="Muli Bold"/>
                </a:rPr>
                <a:t>Morning Drink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89587"/>
              <a:ext cx="4447740" cy="55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Muli Regular"/>
                </a:rPr>
                <a:t>Write</a:t>
              </a:r>
              <a:r>
                <a:rPr lang="en-US" sz="2500" u="none">
                  <a:solidFill>
                    <a:srgbClr val="000000"/>
                  </a:solidFill>
                  <a:latin typeface="Muli Regular"/>
                </a:rPr>
                <a:t> answer here.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409357" y="4250171"/>
            <a:ext cx="3476989" cy="94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00"/>
              </a:lnSpc>
              <a:spcBef>
                <a:spcPct val="0"/>
              </a:spcBef>
            </a:pPr>
            <a:r>
              <a:rPr lang="en-US" sz="5500" spc="165">
                <a:solidFill>
                  <a:srgbClr val="FFFFFF"/>
                </a:solidFill>
                <a:latin typeface="Amatic SC Bold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966365" y="4259065"/>
            <a:ext cx="3476989" cy="94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00"/>
              </a:lnSpc>
              <a:spcBef>
                <a:spcPct val="0"/>
              </a:spcBef>
            </a:pPr>
            <a:r>
              <a:rPr lang="en-US" sz="5500" spc="165">
                <a:solidFill>
                  <a:srgbClr val="FFFFFF"/>
                </a:solidFill>
                <a:latin typeface="Amatic SC Bold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548449" y="4250171"/>
            <a:ext cx="3476989" cy="94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700"/>
              </a:lnSpc>
              <a:spcBef>
                <a:spcPct val="0"/>
              </a:spcBef>
            </a:pPr>
            <a:r>
              <a:rPr lang="en-US" sz="5500" spc="165">
                <a:solidFill>
                  <a:srgbClr val="FFFFFF"/>
                </a:solidFill>
                <a:latin typeface="Amatic SC Bold"/>
              </a:rPr>
              <a:t>6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62007">
            <a:off x="4397490" y="736566"/>
            <a:ext cx="9593745" cy="3035112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976927" y="1190717"/>
            <a:ext cx="8434871" cy="191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87"/>
              </a:lnSpc>
              <a:spcBef>
                <a:spcPct val="0"/>
              </a:spcBef>
            </a:pPr>
            <a:r>
              <a:rPr lang="en-US" sz="11205">
                <a:solidFill>
                  <a:srgbClr val="FFFFFF"/>
                </a:solidFill>
                <a:latin typeface="Amatic SC Bold"/>
              </a:rPr>
              <a:t>MY FAVORITE THINGS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437957">
            <a:off x="3440106" y="1125965"/>
            <a:ext cx="1480351" cy="127310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0359667">
            <a:off x="13487045" y="2343455"/>
            <a:ext cx="1480351" cy="12731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262007">
            <a:off x="-851545" y="8803898"/>
            <a:ext cx="20474267" cy="64773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52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4331">
            <a:off x="4190137" y="598541"/>
            <a:ext cx="9907726" cy="31344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66904" y="1249132"/>
            <a:ext cx="8680644" cy="196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72"/>
              </a:lnSpc>
            </a:pPr>
            <a:r>
              <a:rPr lang="en-US" sz="14247">
                <a:solidFill>
                  <a:srgbClr val="353439"/>
                </a:solidFill>
                <a:latin typeface="Amatic SC Bold"/>
              </a:rPr>
              <a:t>TWO LAST THINGS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3389355" y="3004662"/>
            <a:ext cx="3258227" cy="78597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3821">
            <a:off x="1512344" y="4608001"/>
            <a:ext cx="6974263" cy="139485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22571" y="6190022"/>
            <a:ext cx="6353810" cy="52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53439"/>
                </a:solidFill>
                <a:latin typeface="Muli Regular"/>
              </a:rPr>
              <a:t>Write answer here.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26355"/>
            <a:ext cx="7979538" cy="102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7199">
                <a:solidFill>
                  <a:srgbClr val="353439"/>
                </a:solidFill>
                <a:latin typeface="Amatic SC Bold"/>
              </a:rPr>
              <a:t>WHAT MAKES ME HAPPY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11621424" y="3170843"/>
            <a:ext cx="3258227" cy="785975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33821">
            <a:off x="9763407" y="4608001"/>
            <a:ext cx="6974263" cy="139485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073633" y="6190022"/>
            <a:ext cx="6353810" cy="52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353439"/>
                </a:solidFill>
                <a:latin typeface="Muli Regular"/>
              </a:rPr>
              <a:t>Write answer here.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79762" y="4826355"/>
            <a:ext cx="7979538" cy="102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7199">
                <a:solidFill>
                  <a:srgbClr val="353439"/>
                </a:solidFill>
                <a:latin typeface="Amatic SC Bold"/>
              </a:rPr>
              <a:t>MY HOPE FOR THIS YEAR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2007">
            <a:off x="-851545" y="8803898"/>
            <a:ext cx="20474267" cy="64773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Custom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Amatic SC Bold</vt:lpstr>
      <vt:lpstr>Calibri</vt:lpstr>
      <vt:lpstr>Muli Regular</vt:lpstr>
      <vt:lpstr>Muli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cp:lastModifiedBy>Hudson, Hannah</cp:lastModifiedBy>
  <cp:revision>2</cp:revision>
  <dcterms:created xsi:type="dcterms:W3CDTF">2006-08-16T00:00:00Z</dcterms:created>
  <dcterms:modified xsi:type="dcterms:W3CDTF">2020-07-31T16:34:17Z</dcterms:modified>
  <dc:identifier>DAEDSyyBonU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f2f7b76-1c82-4947-b7c3-fb47b7a6cffe_Enabled">
    <vt:lpwstr>true</vt:lpwstr>
  </property>
  <property fmtid="{D5CDD505-2E9C-101B-9397-08002B2CF9AE}" pid="3" name="MSIP_Label_cf2f7b76-1c82-4947-b7c3-fb47b7a6cffe_SetDate">
    <vt:lpwstr>2020-07-31T16:34:01Z</vt:lpwstr>
  </property>
  <property fmtid="{D5CDD505-2E9C-101B-9397-08002B2CF9AE}" pid="4" name="MSIP_Label_cf2f7b76-1c82-4947-b7c3-fb47b7a6cffe_Method">
    <vt:lpwstr>Privileged</vt:lpwstr>
  </property>
  <property fmtid="{D5CDD505-2E9C-101B-9397-08002B2CF9AE}" pid="5" name="MSIP_Label_cf2f7b76-1c82-4947-b7c3-fb47b7a6cffe_Name">
    <vt:lpwstr>cf2f7b76-1c82-4947-b7c3-fb47b7a6cffe</vt:lpwstr>
  </property>
  <property fmtid="{D5CDD505-2E9C-101B-9397-08002B2CF9AE}" pid="6" name="MSIP_Label_cf2f7b76-1c82-4947-b7c3-fb47b7a6cffe_SiteId">
    <vt:lpwstr>19e2b708-bf12-4375-9719-8dec42771b3e</vt:lpwstr>
  </property>
  <property fmtid="{D5CDD505-2E9C-101B-9397-08002B2CF9AE}" pid="7" name="MSIP_Label_cf2f7b76-1c82-4947-b7c3-fb47b7a6cffe_ActionId">
    <vt:lpwstr>ceb2f17f-2878-497e-875e-0000ed64013e</vt:lpwstr>
  </property>
  <property fmtid="{D5CDD505-2E9C-101B-9397-08002B2CF9AE}" pid="8" name="MSIP_Label_cf2f7b76-1c82-4947-b7c3-fb47b7a6cffe_ContentBits">
    <vt:lpwstr>0</vt:lpwstr>
  </property>
</Properties>
</file>