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2944"/>
  </p:normalViewPr>
  <p:slideViewPr>
    <p:cSldViewPr snapToGrid="0" snapToObjects="1">
      <p:cViewPr>
        <p:scale>
          <a:sx n="125" d="100"/>
          <a:sy n="125" d="100"/>
        </p:scale>
        <p:origin x="2760" y="4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0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B74F4C-93E0-3249-99D9-3D9FBC3F89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A2719-DC46-AB4A-B4E4-2C3746DF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EB07-80A8-F940-90F4-63F83E92A831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67873-1D6A-9941-81E5-8AA593A47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8D28A-7DAB-1A41-9546-004FDB06C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AB1A-4119-334B-A4B3-1C7EFCC46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EADF-62B8-AB4E-9571-7B0AC34568AD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0DAA-EF2C-C84E-9753-6D8637CF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1B458B9-02AF-DA47-9923-61FB8EFB3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9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09561-6E04-C34D-8B89-D749F824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1BAA1-51A4-164B-831F-A2C9D378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E71A-80F3-8145-976F-F61F20B9F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324D-C60F-3D49-9D92-CB5E61ADC930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4C5EE-4570-004A-8748-642887646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E8D9-536E-EC44-A0C6-329A9623C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70DC-74E7-BB44-98E3-A16A66C02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9" r:id="rId3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3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C7D348-9503-9441-8138-6CD70016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F4669-1BDA-0546-9D88-E2412490A213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Kindergarten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1856-942E-BA4D-A2D2-A96DB2C9B15B}"/>
              </a:ext>
            </a:extLst>
          </p:cNvPr>
          <p:cNvSpPr txBox="1"/>
          <p:nvPr/>
        </p:nvSpPr>
        <p:spPr>
          <a:xfrm>
            <a:off x="1128582" y="4283675"/>
            <a:ext cx="5528250" cy="475539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8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blunt-tip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Extra set of clothes sealed in a gallon bag</a:t>
            </a:r>
          </a:p>
        </p:txBody>
      </p:sp>
    </p:spTree>
    <p:extLst>
      <p:ext uri="{BB962C8B-B14F-4D97-AF65-F5344CB8AC3E}">
        <p14:creationId xmlns:p14="http://schemas.microsoft.com/office/powerpoint/2010/main" val="9554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0D646F7-27B3-DA4F-B31F-FD79B751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5CA95-D0D0-B44E-AAF8-8543EB4E9CCE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First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C1BBF-EF80-724E-838F-161F37270E4B}"/>
              </a:ext>
            </a:extLst>
          </p:cNvPr>
          <p:cNvSpPr txBox="1"/>
          <p:nvPr/>
        </p:nvSpPr>
        <p:spPr>
          <a:xfrm>
            <a:off x="1128582" y="4283675"/>
            <a:ext cx="5528250" cy="4474245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blunt-tip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</p:txBody>
      </p:sp>
    </p:spTree>
    <p:extLst>
      <p:ext uri="{BB962C8B-B14F-4D97-AF65-F5344CB8AC3E}">
        <p14:creationId xmlns:p14="http://schemas.microsoft.com/office/powerpoint/2010/main" val="210009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202B45-C22B-2E42-BC70-C3BDE38F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D871B-5D05-3149-AF08-FB3950703166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Second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0678E-4F96-1641-A7B9-D7B825723A6A}"/>
              </a:ext>
            </a:extLst>
          </p:cNvPr>
          <p:cNvSpPr txBox="1"/>
          <p:nvPr/>
        </p:nvSpPr>
        <p:spPr>
          <a:xfrm>
            <a:off x="1128582" y="4283675"/>
            <a:ext cx="5528250" cy="5017722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 of wide-ruled, loose leaf paper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</p:txBody>
      </p:sp>
    </p:spTree>
    <p:extLst>
      <p:ext uri="{BB962C8B-B14F-4D97-AF65-F5344CB8AC3E}">
        <p14:creationId xmlns:p14="http://schemas.microsoft.com/office/powerpoint/2010/main" val="108870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&#10;&#10;Description automatically generated with low confidence">
            <a:extLst>
              <a:ext uri="{FF2B5EF4-FFF2-40B4-BE49-F238E27FC236}">
                <a16:creationId xmlns:a16="http://schemas.microsoft.com/office/drawing/2014/main" id="{FB89785C-4582-5246-8AB3-6E0F026A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FB4E7-B2CB-A448-A807-7E2AB7DCF056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Third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25DB0-8371-7D48-868B-4E8DE136E1F6}"/>
              </a:ext>
            </a:extLst>
          </p:cNvPr>
          <p:cNvSpPr txBox="1"/>
          <p:nvPr/>
        </p:nvSpPr>
        <p:spPr>
          <a:xfrm>
            <a:off x="1128582" y="4283675"/>
            <a:ext cx="5528250" cy="492433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12 pink pencil top erasers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highlighters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wide-ruled composition notebooks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wide-ruled spiral-bound notebooks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 of loose leaf,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wide-ruled paper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163421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0FE8C505-7426-2C48-A522-ED5B0D93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1ADF6-32DC-634E-93E1-5144014EDCB3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Fourth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A003D-ACEA-B242-B0BF-DD61D7B60849}"/>
              </a:ext>
            </a:extLst>
          </p:cNvPr>
          <p:cNvSpPr txBox="1"/>
          <p:nvPr/>
        </p:nvSpPr>
        <p:spPr>
          <a:xfrm>
            <a:off x="1128582" y="4322433"/>
            <a:ext cx="5528250" cy="5050208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Backpack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Lunchbox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Reusable water bottle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Pencil pouch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boxes of 12 sharpened </a:t>
            </a:r>
            <a:br>
              <a:rPr lang="en-US" sz="1100" dirty="0">
                <a:latin typeface="Lato Medium" panose="020F0502020204030203" pitchFamily="34" charset="77"/>
              </a:rPr>
            </a:br>
            <a:r>
              <a:rPr lang="en-US" sz="1100" dirty="0">
                <a:latin typeface="Lato Medium" panose="020F0502020204030203" pitchFamily="34" charset="77"/>
              </a:rPr>
              <a:t>No. 2 pencils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Personal pencil sharpener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12 pink pencil top erasers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24 crayons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Individual white board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highlighters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red pens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blue or black ballpoint pens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black fine point permanent marker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Six glue sticks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Ruler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pack of index cards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wide-ruled composition notebooks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Three wide-ruled spiral-bound notebooks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packs of loose leaf, </a:t>
            </a:r>
            <a:br>
              <a:rPr lang="en-US" sz="1100" dirty="0">
                <a:latin typeface="Lato Medium" panose="020F0502020204030203" pitchFamily="34" charset="77"/>
              </a:rPr>
            </a:br>
            <a:r>
              <a:rPr lang="en-US" sz="1100" dirty="0">
                <a:latin typeface="Lato Medium" panose="020F0502020204030203" pitchFamily="34" charset="77"/>
              </a:rPr>
              <a:t>wide-ruled paper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1.5” three-ring binder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packet of dividers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two-pocket folders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boxes of tissue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roll of paper towels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container of Lysol</a:t>
            </a:r>
            <a:r>
              <a:rPr lang="en-US" sz="1100" baseline="30000" dirty="0"/>
              <a:t>®</a:t>
            </a:r>
            <a:r>
              <a:rPr lang="en-US" sz="1100" dirty="0">
                <a:latin typeface="Lato Medium" panose="020F0502020204030203" pitchFamily="34" charset="77"/>
              </a:rPr>
              <a:t> Disinfecting Wipes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pair of headphones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324631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D345B5-6DA3-4D46-AA63-E914D043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8E3E7-9463-874D-8F0E-4FC41A60DA71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Dear Fifth Grade Families,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I am so excited to be your child’s teacher for the 2022-23 school year. Please make sure your child has the following school supplies ready for the first day of school. I look forward to meeting your child and giving them the best ever start to school!</a:t>
            </a:r>
            <a:br>
              <a:rPr lang="en-US" sz="1200" dirty="0">
                <a:latin typeface="Lato" panose="020F0502020204030203" pitchFamily="34" charset="77"/>
              </a:rPr>
            </a:br>
            <a:endParaRPr lang="en-US" sz="12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4FD01-5805-5B40-B2E5-1327376E8D9C}"/>
              </a:ext>
            </a:extLst>
          </p:cNvPr>
          <p:cNvSpPr txBox="1"/>
          <p:nvPr/>
        </p:nvSpPr>
        <p:spPr>
          <a:xfrm>
            <a:off x="1128582" y="4283675"/>
            <a:ext cx="5528250" cy="4945385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pouch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12 pink pencil top erasers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highlighters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red pens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blue or black ballpoint pens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black fine point permanent marker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 of index cards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wide-ruled composition notebooks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Four wide-ruled spiral-bound notebooks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packs of loose leaf,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wide-ruled paper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1.5” three-ring binder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packet of dividers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</p:txBody>
      </p:sp>
    </p:spTree>
    <p:extLst>
      <p:ext uri="{BB962C8B-B14F-4D97-AF65-F5344CB8AC3E}">
        <p14:creationId xmlns:p14="http://schemas.microsoft.com/office/powerpoint/2010/main" val="28008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{06A08CE7-F9C5-6846-B31E-92B76A296319}tf16401378</Template>
  <TotalTime>1390</TotalTime>
  <Words>1094</Words>
  <Application>Microsoft Macintosh PowerPoint</Application>
  <PresentationFormat>Custom</PresentationFormat>
  <Paragraphs>185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Apple Symbols</vt:lpstr>
      <vt:lpstr>Arial</vt:lpstr>
      <vt:lpstr>Calibri</vt:lpstr>
      <vt:lpstr>Calibri Light</vt:lpstr>
      <vt:lpstr>Lato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Grundon</dc:creator>
  <cp:lastModifiedBy>Holly Grundon</cp:lastModifiedBy>
  <cp:revision>34</cp:revision>
  <dcterms:created xsi:type="dcterms:W3CDTF">2020-04-22T15:08:43Z</dcterms:created>
  <dcterms:modified xsi:type="dcterms:W3CDTF">2022-04-01T13:22:45Z</dcterms:modified>
</cp:coreProperties>
</file>